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731" r:id="rId2"/>
    <p:sldMasterId id="2147483689" r:id="rId3"/>
  </p:sldMasterIdLst>
  <p:notesMasterIdLst>
    <p:notesMasterId r:id="rId7"/>
  </p:notesMasterIdLst>
  <p:handoutMasterIdLst>
    <p:handoutMasterId r:id="rId8"/>
  </p:handoutMasterIdLst>
  <p:sldIdLst>
    <p:sldId id="256" r:id="rId4"/>
    <p:sldId id="257" r:id="rId5"/>
    <p:sldId id="258" r:id="rId6"/>
  </p:sldIdLst>
  <p:sldSz cx="12192000" cy="6858000"/>
  <p:notesSz cx="6858000" cy="9144000"/>
  <p:custDataLst>
    <p:tags r:id="rId9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9FF"/>
    <a:srgbClr val="00467A"/>
    <a:srgbClr val="3368AF"/>
    <a:srgbClr val="262B4C"/>
    <a:srgbClr val="455E6F"/>
    <a:srgbClr val="38B292"/>
    <a:srgbClr val="0077AF"/>
    <a:srgbClr val="1D304E"/>
    <a:srgbClr val="00A8D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60" autoAdjust="0"/>
    <p:restoredTop sz="90602" autoAdjust="0"/>
  </p:normalViewPr>
  <p:slideViewPr>
    <p:cSldViewPr>
      <p:cViewPr varScale="1">
        <p:scale>
          <a:sx n="104" d="100"/>
          <a:sy n="104" d="100"/>
        </p:scale>
        <p:origin x="240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1" d="100"/>
          <a:sy n="121" d="100"/>
        </p:scale>
        <p:origin x="757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046A23C-68E7-4DC9-82F4-E75F8DEC947C}" type="datetimeFigureOut">
              <a:rPr lang="it-IT"/>
              <a:pPr>
                <a:defRPr/>
              </a:pPr>
              <a:t>10/03/26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946A5ED-E8E1-4CD5-B436-909BE54D058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4331059-5BA9-47DE-AE5F-67A9AF4DECCF}" type="datetimeFigureOut">
              <a:rPr lang="it-IT"/>
              <a:pPr>
                <a:defRPr/>
              </a:pPr>
              <a:t>10/03/26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1784DC6-A902-44A2-A175-839FCE46AF5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84DC6-A902-44A2-A175-839FCE46AF5D}" type="slidenum">
              <a:rPr lang="it-IT" altLang="it-IT" smtClean="0"/>
              <a:pPr>
                <a:defRPr/>
              </a:pPr>
              <a:t>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2691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784DC6-A902-44A2-A175-839FCE46AF5D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07913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271464" y="2708920"/>
            <a:ext cx="5591944" cy="194421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425277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23392" y="4396660"/>
            <a:ext cx="10944720" cy="566738"/>
          </a:xfrm>
        </p:spPr>
        <p:txBody>
          <a:bodyPr anchor="b"/>
          <a:lstStyle>
            <a:lvl1pPr algn="l">
              <a:defRPr sz="20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3392" y="4963398"/>
            <a:ext cx="10944720" cy="6978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9" name="Segnaposto risorsa multimediale 8"/>
          <p:cNvSpPr>
            <a:spLocks noGrp="1"/>
          </p:cNvSpPr>
          <p:nvPr>
            <p:ph type="media" sz="quarter" idx="13" hasCustomPrompt="1"/>
          </p:nvPr>
        </p:nvSpPr>
        <p:spPr>
          <a:xfrm>
            <a:off x="623392" y="1196751"/>
            <a:ext cx="10944720" cy="3168353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623392" y="0"/>
            <a:ext cx="10944720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Click to </a:t>
            </a:r>
            <a:r>
              <a:rPr lang="it-IT" altLang="en-US" dirty="0" err="1">
                <a:solidFill>
                  <a:srgbClr val="262B4C"/>
                </a:solidFill>
              </a:rPr>
              <a:t>insert</a:t>
            </a:r>
            <a:r>
              <a:rPr lang="it-IT" altLang="en-US" dirty="0">
                <a:solidFill>
                  <a:srgbClr val="262B4C"/>
                </a:solidFill>
              </a:rPr>
              <a:t> the </a:t>
            </a:r>
            <a:r>
              <a:rPr lang="it-IT" altLang="en-US" dirty="0" err="1">
                <a:solidFill>
                  <a:srgbClr val="262B4C"/>
                </a:solidFill>
              </a:rPr>
              <a:t>title</a:t>
            </a:r>
            <a:endParaRPr lang="it-IT" altLang="en-US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95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551384" y="4229090"/>
            <a:ext cx="11007897" cy="566738"/>
          </a:xfrm>
        </p:spPr>
        <p:txBody>
          <a:bodyPr anchor="b"/>
          <a:lstStyle>
            <a:lvl1pPr algn="l">
              <a:defRPr sz="20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534164" y="4795828"/>
            <a:ext cx="11007897" cy="86542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9" name="Segnaposto tabella 8"/>
          <p:cNvSpPr>
            <a:spLocks noGrp="1"/>
          </p:cNvSpPr>
          <p:nvPr>
            <p:ph type="tbl" sz="quarter" idx="13" hasCustomPrompt="1"/>
          </p:nvPr>
        </p:nvSpPr>
        <p:spPr>
          <a:xfrm>
            <a:off x="551384" y="1196751"/>
            <a:ext cx="11007897" cy="3024337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551384" y="0"/>
            <a:ext cx="11016728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Click to </a:t>
            </a:r>
            <a:r>
              <a:rPr lang="it-IT" altLang="en-US" dirty="0" err="1">
                <a:solidFill>
                  <a:srgbClr val="262B4C"/>
                </a:solidFill>
              </a:rPr>
              <a:t>insert</a:t>
            </a:r>
            <a:r>
              <a:rPr lang="it-IT" altLang="en-US" dirty="0">
                <a:solidFill>
                  <a:srgbClr val="262B4C"/>
                </a:solidFill>
              </a:rPr>
              <a:t> the </a:t>
            </a:r>
            <a:r>
              <a:rPr lang="it-IT" altLang="en-US" dirty="0" err="1">
                <a:solidFill>
                  <a:srgbClr val="262B4C"/>
                </a:solidFill>
              </a:rPr>
              <a:t>title</a:t>
            </a:r>
            <a:endParaRPr lang="it-IT" altLang="en-US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79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456040" y="987568"/>
            <a:ext cx="5040561" cy="497216"/>
          </a:xfrm>
        </p:spPr>
        <p:txBody>
          <a:bodyPr anchor="b"/>
          <a:lstStyle>
            <a:lvl1pPr algn="l">
              <a:defRPr sz="24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456040" y="1633975"/>
            <a:ext cx="5040561" cy="409187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9" name="Segnaposto tabella 8"/>
          <p:cNvSpPr>
            <a:spLocks noGrp="1"/>
          </p:cNvSpPr>
          <p:nvPr>
            <p:ph type="tbl" sz="quarter" idx="13" hasCustomPrompt="1"/>
          </p:nvPr>
        </p:nvSpPr>
        <p:spPr>
          <a:xfrm>
            <a:off x="551385" y="987568"/>
            <a:ext cx="5616624" cy="4738278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407368" y="0"/>
            <a:ext cx="11305256" cy="838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Click to </a:t>
            </a:r>
            <a:r>
              <a:rPr lang="it-IT" altLang="en-US" dirty="0" err="1">
                <a:solidFill>
                  <a:srgbClr val="262B4C"/>
                </a:solidFill>
              </a:rPr>
              <a:t>insert</a:t>
            </a:r>
            <a:r>
              <a:rPr lang="it-IT" altLang="en-US" dirty="0">
                <a:solidFill>
                  <a:srgbClr val="262B4C"/>
                </a:solidFill>
              </a:rPr>
              <a:t> the </a:t>
            </a:r>
            <a:r>
              <a:rPr lang="it-IT" altLang="en-US" dirty="0" err="1">
                <a:solidFill>
                  <a:srgbClr val="262B4C"/>
                </a:solidFill>
              </a:rPr>
              <a:t>title</a:t>
            </a:r>
            <a:endParaRPr lang="it-IT" altLang="en-US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54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888088" y="1008662"/>
            <a:ext cx="4680025" cy="476122"/>
          </a:xfrm>
        </p:spPr>
        <p:txBody>
          <a:bodyPr anchor="b"/>
          <a:lstStyle>
            <a:lvl1pPr algn="l">
              <a:defRPr sz="24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88088" y="1655069"/>
            <a:ext cx="4680025" cy="3978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10" name="Segnaposto immagine 9"/>
          <p:cNvSpPr>
            <a:spLocks noGrp="1"/>
          </p:cNvSpPr>
          <p:nvPr>
            <p:ph type="pic" sz="quarter" idx="13" hasCustomPrompt="1"/>
          </p:nvPr>
        </p:nvSpPr>
        <p:spPr>
          <a:xfrm>
            <a:off x="551385" y="980728"/>
            <a:ext cx="6120680" cy="5328591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479377" y="0"/>
            <a:ext cx="11088736" cy="838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Click to </a:t>
            </a:r>
            <a:r>
              <a:rPr lang="it-IT" altLang="en-US" dirty="0" err="1">
                <a:solidFill>
                  <a:srgbClr val="262B4C"/>
                </a:solidFill>
              </a:rPr>
              <a:t>insert</a:t>
            </a:r>
            <a:r>
              <a:rPr lang="it-IT" altLang="en-US" dirty="0">
                <a:solidFill>
                  <a:srgbClr val="262B4C"/>
                </a:solidFill>
              </a:rPr>
              <a:t> the </a:t>
            </a:r>
            <a:r>
              <a:rPr lang="it-IT" altLang="en-US" dirty="0" err="1">
                <a:solidFill>
                  <a:srgbClr val="262B4C"/>
                </a:solidFill>
              </a:rPr>
              <a:t>title</a:t>
            </a:r>
            <a:endParaRPr lang="it-IT" altLang="en-US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806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240016" y="915561"/>
            <a:ext cx="4323645" cy="497215"/>
          </a:xfrm>
        </p:spPr>
        <p:txBody>
          <a:bodyPr anchor="b"/>
          <a:lstStyle>
            <a:lvl1pPr algn="l">
              <a:defRPr sz="24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40016" y="1489960"/>
            <a:ext cx="4323645" cy="42308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9" name="Segnaposto risorsa multimediale 8"/>
          <p:cNvSpPr>
            <a:spLocks noGrp="1"/>
          </p:cNvSpPr>
          <p:nvPr>
            <p:ph type="media" sz="quarter" idx="13" hasCustomPrompt="1"/>
          </p:nvPr>
        </p:nvSpPr>
        <p:spPr>
          <a:xfrm>
            <a:off x="627053" y="915573"/>
            <a:ext cx="5184576" cy="4805187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551384" y="0"/>
            <a:ext cx="11016728" cy="838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Click to </a:t>
            </a:r>
            <a:r>
              <a:rPr lang="it-IT" altLang="en-US" dirty="0" err="1">
                <a:solidFill>
                  <a:srgbClr val="262B4C"/>
                </a:solidFill>
              </a:rPr>
              <a:t>insert</a:t>
            </a:r>
            <a:r>
              <a:rPr lang="it-IT" altLang="en-US" dirty="0">
                <a:solidFill>
                  <a:srgbClr val="262B4C"/>
                </a:solidFill>
              </a:rPr>
              <a:t> the </a:t>
            </a:r>
            <a:r>
              <a:rPr lang="it-IT" altLang="en-US" dirty="0" err="1">
                <a:solidFill>
                  <a:srgbClr val="262B4C"/>
                </a:solidFill>
              </a:rPr>
              <a:t>title</a:t>
            </a:r>
            <a:endParaRPr lang="it-IT" altLang="en-US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8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744073" y="838377"/>
            <a:ext cx="4763079" cy="473253"/>
          </a:xfrm>
        </p:spPr>
        <p:txBody>
          <a:bodyPr anchor="b"/>
          <a:lstStyle>
            <a:lvl1pPr algn="l">
              <a:defRPr sz="24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744073" y="1412777"/>
            <a:ext cx="4763080" cy="43924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10" name="Segnaposto grafico 9"/>
          <p:cNvSpPr>
            <a:spLocks noGrp="1"/>
          </p:cNvSpPr>
          <p:nvPr>
            <p:ph type="chart" sz="quarter" idx="13" hasCustomPrompt="1"/>
          </p:nvPr>
        </p:nvSpPr>
        <p:spPr>
          <a:xfrm>
            <a:off x="479376" y="838378"/>
            <a:ext cx="6048672" cy="4966887"/>
          </a:xfrm>
        </p:spPr>
        <p:txBody>
          <a:bodyPr rtlCol="0">
            <a:normAutofit/>
          </a:bodyPr>
          <a:lstStyle>
            <a:lvl1pPr>
              <a:defRPr sz="2300"/>
            </a:lvl1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479376" y="0"/>
            <a:ext cx="11088736" cy="838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sz="2800" dirty="0">
                <a:solidFill>
                  <a:srgbClr val="262B4C"/>
                </a:solidFill>
              </a:rPr>
              <a:t>Click to </a:t>
            </a:r>
            <a:r>
              <a:rPr lang="it-IT" altLang="en-US" sz="2800" dirty="0" err="1">
                <a:solidFill>
                  <a:srgbClr val="262B4C"/>
                </a:solidFill>
              </a:rPr>
              <a:t>insert</a:t>
            </a:r>
            <a:r>
              <a:rPr lang="it-IT" altLang="en-US" sz="2800" dirty="0">
                <a:solidFill>
                  <a:srgbClr val="262B4C"/>
                </a:solidFill>
              </a:rPr>
              <a:t> the </a:t>
            </a:r>
            <a:r>
              <a:rPr lang="it-IT" altLang="en-US" sz="2800" dirty="0" err="1">
                <a:solidFill>
                  <a:srgbClr val="262B4C"/>
                </a:solidFill>
              </a:rPr>
              <a:t>title</a:t>
            </a:r>
            <a:endParaRPr lang="it-IT" altLang="en-US" sz="2800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13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199456" y="2564904"/>
            <a:ext cx="5735960" cy="961884"/>
          </a:xfrm>
          <a:prstGeom prst="rect">
            <a:avLst/>
          </a:prstGeom>
        </p:spPr>
        <p:txBody>
          <a:bodyPr anchor="ctr"/>
          <a:lstStyle>
            <a:lvl1pPr>
              <a:defRPr sz="3300"/>
            </a:lvl1pPr>
          </a:lstStyle>
          <a:p>
            <a:r>
              <a:rPr lang="it-IT" altLang="en-US" dirty="0"/>
              <a:t>Titolo: </a:t>
            </a:r>
            <a:r>
              <a:rPr lang="it-IT" altLang="en-US" dirty="0" err="1"/>
              <a:t>Lorem</a:t>
            </a:r>
            <a:r>
              <a:rPr lang="it-IT" altLang="en-US" dirty="0"/>
              <a:t> </a:t>
            </a:r>
            <a:r>
              <a:rPr lang="it-IT" altLang="en-US" dirty="0" err="1"/>
              <a:t>ipsum</a:t>
            </a:r>
            <a:r>
              <a:rPr lang="it-IT" altLang="en-US" dirty="0"/>
              <a:t> </a:t>
            </a:r>
            <a:r>
              <a:rPr lang="it-IT" altLang="en-US" dirty="0" err="1"/>
              <a:t>dolor</a:t>
            </a:r>
            <a:r>
              <a:rPr lang="it-IT" altLang="en-US" dirty="0"/>
              <a:t> </a:t>
            </a:r>
            <a:r>
              <a:rPr lang="it-IT" altLang="en-US" dirty="0" err="1"/>
              <a:t>sit</a:t>
            </a:r>
            <a:r>
              <a:rPr lang="it-IT" altLang="en-US" dirty="0"/>
              <a:t> </a:t>
            </a:r>
            <a:r>
              <a:rPr lang="it-IT" altLang="en-US" dirty="0" err="1"/>
              <a:t>amet</a:t>
            </a:r>
            <a:r>
              <a:rPr lang="it-IT" altLang="en-US" dirty="0"/>
              <a:t> </a:t>
            </a:r>
            <a:r>
              <a:rPr lang="it-IT" altLang="en-US" dirty="0" err="1"/>
              <a:t>adipiscing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4644"/>
            <a:ext cx="5735960" cy="7078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altLang="en-US" dirty="0"/>
              <a:t>Sottotitolo: </a:t>
            </a:r>
            <a:r>
              <a:rPr lang="it-IT" altLang="en-US" dirty="0" err="1"/>
              <a:t>Lorem</a:t>
            </a:r>
            <a:r>
              <a:rPr lang="it-IT" altLang="en-US" dirty="0"/>
              <a:t> </a:t>
            </a:r>
            <a:r>
              <a:rPr lang="it-IT" altLang="en-US" dirty="0" err="1"/>
              <a:t>ipsum</a:t>
            </a:r>
            <a:r>
              <a:rPr lang="it-IT" altLang="en-US" dirty="0"/>
              <a:t> </a:t>
            </a:r>
            <a:r>
              <a:rPr lang="it-IT" altLang="en-US" dirty="0" err="1"/>
              <a:t>dolor</a:t>
            </a:r>
            <a:r>
              <a:rPr lang="it-IT" altLang="en-US" dirty="0"/>
              <a:t> </a:t>
            </a:r>
            <a:r>
              <a:rPr lang="it-IT" altLang="en-US" dirty="0" err="1"/>
              <a:t>sit</a:t>
            </a:r>
            <a:r>
              <a:rPr lang="it-IT" altLang="en-US" dirty="0"/>
              <a:t> </a:t>
            </a:r>
            <a:r>
              <a:rPr lang="it-IT" altLang="en-US" dirty="0" err="1"/>
              <a:t>amet</a:t>
            </a:r>
            <a:r>
              <a:rPr lang="it-IT" altLang="en-US" dirty="0"/>
              <a:t>, </a:t>
            </a:r>
            <a:r>
              <a:rPr lang="it-IT" altLang="en-US" dirty="0" err="1"/>
              <a:t>consectetuer</a:t>
            </a:r>
            <a:r>
              <a:rPr lang="it-IT" altLang="en-US" dirty="0"/>
              <a:t> </a:t>
            </a:r>
            <a:r>
              <a:rPr lang="it-IT" altLang="en-US" dirty="0" err="1"/>
              <a:t>adipiscing</a:t>
            </a:r>
            <a:r>
              <a:rPr lang="it-IT" altLang="en-US" dirty="0"/>
              <a:t> </a:t>
            </a:r>
            <a:r>
              <a:rPr lang="it-IT" altLang="en-US" dirty="0" err="1"/>
              <a:t>elit</a:t>
            </a:r>
            <a:r>
              <a:rPr lang="it-IT" altLang="en-US" dirty="0"/>
              <a:t> </a:t>
            </a:r>
            <a:r>
              <a:rPr lang="it-IT" altLang="en-US" dirty="0" err="1"/>
              <a:t>sed</a:t>
            </a:r>
            <a:r>
              <a:rPr lang="it-IT" altLang="en-US" dirty="0"/>
              <a:t> </a:t>
            </a:r>
            <a:r>
              <a:rPr lang="it-IT" altLang="en-US" dirty="0" err="1"/>
              <a:t>diam</a:t>
            </a:r>
            <a:endParaRPr lang="it-IT" altLang="en-US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10" hasCustomPrompt="1"/>
          </p:nvPr>
        </p:nvSpPr>
        <p:spPr>
          <a:xfrm>
            <a:off x="1199456" y="4364596"/>
            <a:ext cx="5735960" cy="4318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 b="0"/>
            </a:lvl1pPr>
          </a:lstStyle>
          <a:p>
            <a:pPr lvl="0"/>
            <a:r>
              <a:rPr lang="it-IT" dirty="0"/>
              <a:t>Speaker, luogo, data</a:t>
            </a:r>
          </a:p>
        </p:txBody>
      </p:sp>
    </p:spTree>
    <p:extLst>
      <p:ext uri="{BB962C8B-B14F-4D97-AF65-F5344CB8AC3E}">
        <p14:creationId xmlns:p14="http://schemas.microsoft.com/office/powerpoint/2010/main" val="321203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las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76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 las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4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07368" y="980729"/>
            <a:ext cx="11305256" cy="47525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 altLang="en-US" dirty="0"/>
              <a:t>Click to </a:t>
            </a:r>
            <a:r>
              <a:rPr lang="it-IT" altLang="en-US" dirty="0" err="1"/>
              <a:t>insert</a:t>
            </a:r>
            <a:r>
              <a:rPr lang="it-IT" altLang="en-US" dirty="0"/>
              <a:t> the text</a:t>
            </a:r>
          </a:p>
          <a:p>
            <a:pPr lvl="1"/>
            <a:r>
              <a:rPr lang="it-IT" altLang="en-US" dirty="0"/>
              <a:t>Second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2"/>
            <a:r>
              <a:rPr lang="it-IT" altLang="en-US" dirty="0"/>
              <a:t>Third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3"/>
            <a:r>
              <a:rPr lang="it-IT" altLang="en-US" dirty="0" err="1"/>
              <a:t>Fourth</a:t>
            </a:r>
            <a:r>
              <a:rPr lang="it-IT" altLang="en-US" dirty="0"/>
              <a:t> 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r>
              <a:rPr lang="it-IT" altLang="en-US" dirty="0" err="1"/>
              <a:t>Fifth</a:t>
            </a:r>
            <a:r>
              <a:rPr lang="it-IT" altLang="en-US" dirty="0"/>
              <a:t> </a:t>
            </a:r>
            <a:r>
              <a:rPr lang="it-IT" altLang="en-US" dirty="0" err="1"/>
              <a:t>level</a:t>
            </a:r>
            <a:endParaRPr lang="it-IT" alt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>
                <a:solidFill>
                  <a:srgbClr val="455E6F"/>
                </a:solidFill>
              </a:defRPr>
            </a:lvl1pPr>
          </a:lstStyle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 hasCustomPrompt="1"/>
          </p:nvPr>
        </p:nvSpPr>
        <p:spPr bwMode="auto">
          <a:xfrm>
            <a:off x="407368" y="0"/>
            <a:ext cx="11305256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48278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79376" y="980729"/>
            <a:ext cx="5491102" cy="46956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altLang="en-US" dirty="0"/>
              <a:t>Click to </a:t>
            </a:r>
            <a:r>
              <a:rPr lang="it-IT" altLang="en-US" dirty="0" err="1"/>
              <a:t>insert</a:t>
            </a:r>
            <a:r>
              <a:rPr lang="it-IT" altLang="en-US" dirty="0"/>
              <a:t> the text</a:t>
            </a:r>
          </a:p>
          <a:p>
            <a:pPr lvl="1"/>
            <a:r>
              <a:rPr lang="it-IT" altLang="en-US" dirty="0"/>
              <a:t>Second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2"/>
            <a:r>
              <a:rPr lang="it-IT" altLang="en-US" dirty="0"/>
              <a:t>Third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3"/>
            <a:r>
              <a:rPr lang="it-IT" altLang="en-US" dirty="0" err="1"/>
              <a:t>Fourth</a:t>
            </a:r>
            <a:r>
              <a:rPr lang="it-IT" altLang="en-US" dirty="0"/>
              <a:t> 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r>
              <a:rPr lang="it-IT" altLang="en-US" dirty="0" err="1"/>
              <a:t>Fifth</a:t>
            </a:r>
            <a:r>
              <a:rPr lang="it-IT" altLang="en-US" dirty="0"/>
              <a:t>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168008" y="980729"/>
            <a:ext cx="5400352" cy="46956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altLang="en-US" dirty="0"/>
              <a:t>Click to </a:t>
            </a:r>
            <a:r>
              <a:rPr lang="it-IT" altLang="en-US" dirty="0" err="1"/>
              <a:t>insert</a:t>
            </a:r>
            <a:r>
              <a:rPr lang="it-IT" altLang="en-US" dirty="0"/>
              <a:t> the text</a:t>
            </a:r>
          </a:p>
          <a:p>
            <a:pPr lvl="1"/>
            <a:r>
              <a:rPr lang="it-IT" altLang="en-US" dirty="0"/>
              <a:t>Second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2"/>
            <a:r>
              <a:rPr lang="it-IT" altLang="en-US" dirty="0"/>
              <a:t>Third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3"/>
            <a:r>
              <a:rPr lang="it-IT" altLang="en-US" dirty="0" err="1"/>
              <a:t>Fourth</a:t>
            </a:r>
            <a:r>
              <a:rPr lang="it-IT" altLang="en-US" dirty="0"/>
              <a:t> 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r>
              <a:rPr lang="it-IT" altLang="en-US" dirty="0" err="1"/>
              <a:t>Fifth</a:t>
            </a:r>
            <a:r>
              <a:rPr lang="it-IT" altLang="en-US" dirty="0"/>
              <a:t>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 hasCustomPrompt="1"/>
          </p:nvPr>
        </p:nvSpPr>
        <p:spPr bwMode="auto">
          <a:xfrm>
            <a:off x="479376" y="0"/>
            <a:ext cx="11088984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altLang="en-US" dirty="0"/>
          </a:p>
        </p:txBody>
      </p:sp>
    </p:spTree>
    <p:extLst>
      <p:ext uri="{BB962C8B-B14F-4D97-AF65-F5344CB8AC3E}">
        <p14:creationId xmlns:p14="http://schemas.microsoft.com/office/powerpoint/2010/main" val="342044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3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975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04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32720" y="1348551"/>
            <a:ext cx="3718426" cy="424265"/>
          </a:xfrm>
        </p:spPr>
        <p:txBody>
          <a:bodyPr anchor="b"/>
          <a:lstStyle>
            <a:lvl1pPr algn="l">
              <a:defRPr sz="20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583832" y="1348551"/>
            <a:ext cx="6975448" cy="43126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altLang="en-US" dirty="0"/>
              <a:t>Click to </a:t>
            </a:r>
            <a:r>
              <a:rPr lang="it-IT" altLang="en-US" dirty="0" err="1"/>
              <a:t>insert</a:t>
            </a:r>
            <a:r>
              <a:rPr lang="it-IT" altLang="en-US" dirty="0"/>
              <a:t> the text</a:t>
            </a:r>
          </a:p>
          <a:p>
            <a:pPr lvl="1"/>
            <a:r>
              <a:rPr lang="it-IT" altLang="en-US" dirty="0"/>
              <a:t>Second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2"/>
            <a:r>
              <a:rPr lang="it-IT" altLang="en-US" dirty="0"/>
              <a:t>Third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3"/>
            <a:r>
              <a:rPr lang="it-IT" altLang="en-US" dirty="0" err="1"/>
              <a:t>Fourth</a:t>
            </a:r>
            <a:r>
              <a:rPr lang="it-IT" altLang="en-US" dirty="0"/>
              <a:t> 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r>
              <a:rPr lang="it-IT" altLang="en-US" dirty="0" err="1"/>
              <a:t>Fifth</a:t>
            </a:r>
            <a:r>
              <a:rPr lang="it-IT" altLang="en-US" dirty="0"/>
              <a:t>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32720" y="1916833"/>
            <a:ext cx="3718426" cy="40324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551384" y="0"/>
            <a:ext cx="11016728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Fare clic per inserire titolo</a:t>
            </a:r>
          </a:p>
        </p:txBody>
      </p:sp>
    </p:spTree>
    <p:extLst>
      <p:ext uri="{BB962C8B-B14F-4D97-AF65-F5344CB8AC3E}">
        <p14:creationId xmlns:p14="http://schemas.microsoft.com/office/powerpoint/2010/main" val="222382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05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80384" y="4500129"/>
            <a:ext cx="11087728" cy="441039"/>
          </a:xfrm>
        </p:spPr>
        <p:txBody>
          <a:bodyPr anchor="b"/>
          <a:lstStyle>
            <a:lvl1pPr algn="l">
              <a:defRPr sz="2000" b="1">
                <a:solidFill>
                  <a:srgbClr val="00467A"/>
                </a:solidFill>
              </a:defRPr>
            </a:lvl1pPr>
          </a:lstStyle>
          <a:p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 hasCustomPrompt="1"/>
          </p:nvPr>
        </p:nvSpPr>
        <p:spPr>
          <a:xfrm>
            <a:off x="479376" y="1052736"/>
            <a:ext cx="11079904" cy="339290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dirty="0"/>
              <a:t>Click on the </a:t>
            </a:r>
            <a:r>
              <a:rPr lang="it-IT" noProof="0" dirty="0" err="1"/>
              <a:t>icon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80384" y="5007298"/>
            <a:ext cx="11087728" cy="7259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text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04848-89ED-4236-9DF5-8401F1F8342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titolo 1"/>
          <p:cNvSpPr txBox="1">
            <a:spLocks/>
          </p:cNvSpPr>
          <p:nvPr userDrawn="1"/>
        </p:nvSpPr>
        <p:spPr bwMode="auto">
          <a:xfrm>
            <a:off x="479376" y="0"/>
            <a:ext cx="11088736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bg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177370"/>
                </a:solidFill>
                <a:latin typeface="Merriweather" panose="00000500000000000000" pitchFamily="2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it-IT" altLang="en-US" dirty="0">
                <a:solidFill>
                  <a:srgbClr val="262B4C"/>
                </a:solidFill>
              </a:rPr>
              <a:t>Click to </a:t>
            </a:r>
            <a:r>
              <a:rPr lang="it-IT" altLang="en-US" dirty="0" err="1">
                <a:solidFill>
                  <a:srgbClr val="262B4C"/>
                </a:solidFill>
              </a:rPr>
              <a:t>insert</a:t>
            </a:r>
            <a:r>
              <a:rPr lang="it-IT" altLang="en-US" dirty="0">
                <a:solidFill>
                  <a:srgbClr val="262B4C"/>
                </a:solidFill>
              </a:rPr>
              <a:t> the </a:t>
            </a:r>
            <a:r>
              <a:rPr lang="it-IT" altLang="en-US" dirty="0" err="1">
                <a:solidFill>
                  <a:srgbClr val="262B4C"/>
                </a:solidFill>
              </a:rPr>
              <a:t>title</a:t>
            </a:r>
            <a:endParaRPr lang="it-IT" altLang="en-US" dirty="0">
              <a:solidFill>
                <a:srgbClr val="262B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6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egnaposto titolo 1"/>
          <p:cNvSpPr>
            <a:spLocks noGrp="1"/>
          </p:cNvSpPr>
          <p:nvPr>
            <p:ph type="title"/>
          </p:nvPr>
        </p:nvSpPr>
        <p:spPr bwMode="auto">
          <a:xfrm>
            <a:off x="1127448" y="2708920"/>
            <a:ext cx="5807968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dirty="0"/>
              <a:t>Titolo: </a:t>
            </a:r>
            <a:r>
              <a:rPr lang="it-IT" altLang="en-US" dirty="0" err="1"/>
              <a:t>Lorem</a:t>
            </a:r>
            <a:r>
              <a:rPr lang="it-IT" altLang="en-US" dirty="0"/>
              <a:t> </a:t>
            </a:r>
            <a:r>
              <a:rPr lang="it-IT" altLang="en-US" dirty="0" err="1"/>
              <a:t>ipsum</a:t>
            </a:r>
            <a:r>
              <a:rPr lang="it-IT" altLang="en-US" dirty="0"/>
              <a:t> </a:t>
            </a:r>
            <a:r>
              <a:rPr lang="it-IT" altLang="en-US" dirty="0" err="1"/>
              <a:t>dolor</a:t>
            </a:r>
            <a:br>
              <a:rPr lang="it-IT" altLang="en-US" dirty="0"/>
            </a:br>
            <a:r>
              <a:rPr lang="it-IT" altLang="en-US" dirty="0" err="1"/>
              <a:t>sit</a:t>
            </a:r>
            <a:r>
              <a:rPr lang="it-IT" altLang="en-US" dirty="0"/>
              <a:t> </a:t>
            </a:r>
            <a:r>
              <a:rPr lang="it-IT" altLang="en-US" dirty="0" err="1"/>
              <a:t>amet</a:t>
            </a:r>
            <a:r>
              <a:rPr lang="it-IT" altLang="en-US" dirty="0"/>
              <a:t> </a:t>
            </a:r>
            <a:r>
              <a:rPr lang="it-IT" altLang="en-US" dirty="0" err="1"/>
              <a:t>adipiscing</a:t>
            </a:r>
            <a:endParaRPr lang="it-IT" altLang="en-US" dirty="0"/>
          </a:p>
        </p:txBody>
      </p:sp>
      <p:sp>
        <p:nvSpPr>
          <p:cNvPr id="1029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1127448" y="4037784"/>
            <a:ext cx="5807968" cy="83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dirty="0"/>
              <a:t>Sottotitolo: </a:t>
            </a:r>
            <a:r>
              <a:rPr lang="it-IT" altLang="en-US" dirty="0" err="1"/>
              <a:t>Lorem</a:t>
            </a:r>
            <a:r>
              <a:rPr lang="it-IT" altLang="en-US" dirty="0"/>
              <a:t> </a:t>
            </a:r>
            <a:r>
              <a:rPr lang="it-IT" altLang="en-US" dirty="0" err="1"/>
              <a:t>ipsum</a:t>
            </a:r>
            <a:r>
              <a:rPr lang="it-IT" altLang="en-US" dirty="0"/>
              <a:t> </a:t>
            </a:r>
            <a:r>
              <a:rPr lang="it-IT" altLang="en-US" dirty="0" err="1"/>
              <a:t>dolor</a:t>
            </a:r>
            <a:r>
              <a:rPr lang="it-IT" altLang="en-US" dirty="0"/>
              <a:t> </a:t>
            </a:r>
            <a:r>
              <a:rPr lang="it-IT" altLang="en-US" dirty="0" err="1"/>
              <a:t>sit</a:t>
            </a:r>
            <a:r>
              <a:rPr lang="it-IT" altLang="en-US" dirty="0"/>
              <a:t> </a:t>
            </a:r>
            <a:r>
              <a:rPr lang="it-IT" altLang="en-US" dirty="0" err="1"/>
              <a:t>amet</a:t>
            </a:r>
            <a:r>
              <a:rPr lang="it-IT" altLang="en-US" dirty="0"/>
              <a:t>, </a:t>
            </a:r>
            <a:r>
              <a:rPr lang="it-IT" altLang="en-US" dirty="0" err="1"/>
              <a:t>consectetuer</a:t>
            </a:r>
            <a:r>
              <a:rPr lang="it-IT" altLang="en-US" dirty="0"/>
              <a:t> </a:t>
            </a:r>
            <a:r>
              <a:rPr lang="it-IT" altLang="en-US" dirty="0" err="1"/>
              <a:t>adipiscing</a:t>
            </a:r>
            <a:r>
              <a:rPr lang="it-IT" altLang="en-US" dirty="0"/>
              <a:t> </a:t>
            </a:r>
            <a:r>
              <a:rPr lang="it-IT" altLang="en-US" dirty="0" err="1"/>
              <a:t>elit</a:t>
            </a:r>
            <a:r>
              <a:rPr lang="it-IT" altLang="en-US" dirty="0"/>
              <a:t>,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hf hdr="0" ftr="0" dt="0"/>
  <p:txStyles>
    <p:titleStyle>
      <a:lvl1pPr algn="l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3600" b="1" i="0" kern="1200">
          <a:solidFill>
            <a:schemeClr val="bg1"/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200" kern="1200">
          <a:solidFill>
            <a:schemeClr val="bg1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3">
            <a:extLst>
              <a:ext uri="{FF2B5EF4-FFF2-40B4-BE49-F238E27FC236}">
                <a16:creationId xmlns:a16="http://schemas.microsoft.com/office/drawing/2014/main" id="{3716792D-BB60-D44C-AB73-8711C63BB229}"/>
              </a:ext>
            </a:extLst>
          </p:cNvPr>
          <p:cNvSpPr txBox="1">
            <a:spLocks/>
          </p:cNvSpPr>
          <p:nvPr userDrawn="1"/>
        </p:nvSpPr>
        <p:spPr>
          <a:xfrm>
            <a:off x="5375920" y="2852936"/>
            <a:ext cx="6816080" cy="144016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467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Merriweather" panose="00000500000000000000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Merriweather" panose="00000500000000000000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Merriweather" panose="00000500000000000000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Merriweather" panose="00000500000000000000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539B"/>
                </a:solidFill>
                <a:latin typeface="Calibri" pitchFamily="34" charset="0"/>
              </a:defRPr>
            </a:lvl9pPr>
          </a:lstStyle>
          <a:p>
            <a:pPr algn="l">
              <a:lnSpc>
                <a:spcPts val="5000"/>
              </a:lnSpc>
            </a:pPr>
            <a:endParaRPr lang="it-IT" sz="4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ottotitolo 4">
            <a:extLst>
              <a:ext uri="{FF2B5EF4-FFF2-40B4-BE49-F238E27FC236}">
                <a16:creationId xmlns:a16="http://schemas.microsoft.com/office/drawing/2014/main" id="{3E214305-215D-CD4F-B4CA-21AEFE87A140}"/>
              </a:ext>
            </a:extLst>
          </p:cNvPr>
          <p:cNvSpPr txBox="1">
            <a:spLocks/>
          </p:cNvSpPr>
          <p:nvPr userDrawn="1"/>
        </p:nvSpPr>
        <p:spPr>
          <a:xfrm>
            <a:off x="5375920" y="4293096"/>
            <a:ext cx="681608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2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958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467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Merriweather" panose="00000500000000000000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9pPr>
    </p:titleStyle>
    <p:bodyStyle>
      <a:lvl1pPr algn="ctr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200" kern="1200">
          <a:solidFill>
            <a:schemeClr val="bg1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CasellaDiTesto 8"/>
          <p:cNvSpPr txBox="1">
            <a:spLocks noChangeArrowheads="1"/>
          </p:cNvSpPr>
          <p:nvPr/>
        </p:nvSpPr>
        <p:spPr bwMode="auto">
          <a:xfrm>
            <a:off x="8001000" y="26431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it-IT">
              <a:cs typeface="Arial" charset="0"/>
            </a:endParaRPr>
          </a:p>
        </p:txBody>
      </p:sp>
      <p:sp>
        <p:nvSpPr>
          <p:cNvPr id="3076" name="Segnaposto titolo 1"/>
          <p:cNvSpPr>
            <a:spLocks noGrp="1"/>
          </p:cNvSpPr>
          <p:nvPr>
            <p:ph type="title"/>
          </p:nvPr>
        </p:nvSpPr>
        <p:spPr bwMode="auto">
          <a:xfrm>
            <a:off x="551384" y="0"/>
            <a:ext cx="11016728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insert</a:t>
            </a:r>
            <a:r>
              <a:rPr lang="it-IT" dirty="0"/>
              <a:t> the </a:t>
            </a:r>
            <a:r>
              <a:rPr lang="it-IT" dirty="0" err="1"/>
              <a:t>title</a:t>
            </a:r>
            <a:endParaRPr lang="it-IT" altLang="en-US" dirty="0"/>
          </a:p>
        </p:txBody>
      </p:sp>
      <p:sp>
        <p:nvSpPr>
          <p:cNvPr id="307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551384" y="980728"/>
            <a:ext cx="11016729" cy="546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dirty="0"/>
              <a:t>Click to </a:t>
            </a:r>
            <a:r>
              <a:rPr lang="it-IT" altLang="en-US" dirty="0" err="1"/>
              <a:t>insert</a:t>
            </a:r>
            <a:r>
              <a:rPr lang="it-IT" altLang="en-US" dirty="0"/>
              <a:t> the text</a:t>
            </a:r>
          </a:p>
          <a:p>
            <a:pPr lvl="1"/>
            <a:r>
              <a:rPr lang="it-IT" altLang="en-US" dirty="0"/>
              <a:t>Second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2"/>
            <a:r>
              <a:rPr lang="it-IT" altLang="en-US" dirty="0"/>
              <a:t>Third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3"/>
            <a:r>
              <a:rPr lang="it-IT" altLang="en-US" dirty="0" err="1"/>
              <a:t>Fourth</a:t>
            </a:r>
            <a:r>
              <a:rPr lang="it-IT" altLang="en-US" dirty="0"/>
              <a:t>  </a:t>
            </a:r>
            <a:r>
              <a:rPr lang="it-IT" altLang="en-US" dirty="0" err="1"/>
              <a:t>level</a:t>
            </a:r>
            <a:endParaRPr lang="it-IT" altLang="en-US" dirty="0"/>
          </a:p>
          <a:p>
            <a:pPr lvl="4"/>
            <a:r>
              <a:rPr lang="it-IT" altLang="en-US" dirty="0" err="1"/>
              <a:t>Fifth</a:t>
            </a:r>
            <a:r>
              <a:rPr lang="it-IT" altLang="en-US" dirty="0"/>
              <a:t> </a:t>
            </a:r>
            <a:r>
              <a:rPr lang="it-IT" altLang="en-US" dirty="0" err="1"/>
              <a:t>level</a:t>
            </a:r>
            <a:endParaRPr lang="it-IT" alt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03D7C52-AAE5-8644-A1DE-0B592CFF20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7261"/>
            <a:ext cx="12192000" cy="684107"/>
          </a:xfrm>
          <a:prstGeom prst="rect">
            <a:avLst/>
          </a:prstGeom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448800" y="6265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D1C21A60-0E84-384C-A95F-6449389C024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8" r:id="rId3"/>
    <p:sldLayoutId id="2147483709" r:id="rId4"/>
    <p:sldLayoutId id="2147483710" r:id="rId5"/>
    <p:sldLayoutId id="2147483711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0" kern="1200" baseline="0">
          <a:solidFill>
            <a:srgbClr val="262B4C"/>
          </a:solidFill>
          <a:latin typeface="+mj-lt"/>
          <a:ea typeface="+mj-ea"/>
          <a:cs typeface="Calibri Light" panose="020F0302020204030204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600" b="1">
          <a:solidFill>
            <a:srgbClr val="177370"/>
          </a:solidFill>
          <a:latin typeface="Merriweather" panose="00000500000000000000" pitchFamily="2" charset="0"/>
        </a:defRPr>
      </a:lvl2pPr>
      <a:lvl3pPr algn="r" rtl="0" fontAlgn="base">
        <a:spcBef>
          <a:spcPct val="0"/>
        </a:spcBef>
        <a:spcAft>
          <a:spcPct val="0"/>
        </a:spcAft>
        <a:defRPr sz="3600" b="1">
          <a:solidFill>
            <a:srgbClr val="177370"/>
          </a:solidFill>
          <a:latin typeface="Merriweather" panose="00000500000000000000" pitchFamily="2" charset="0"/>
        </a:defRPr>
      </a:lvl3pPr>
      <a:lvl4pPr algn="r" rtl="0" fontAlgn="base">
        <a:spcBef>
          <a:spcPct val="0"/>
        </a:spcBef>
        <a:spcAft>
          <a:spcPct val="0"/>
        </a:spcAft>
        <a:defRPr sz="3600" b="1">
          <a:solidFill>
            <a:srgbClr val="177370"/>
          </a:solidFill>
          <a:latin typeface="Merriweather" panose="00000500000000000000" pitchFamily="2" charset="0"/>
        </a:defRPr>
      </a:lvl4pPr>
      <a:lvl5pPr algn="r" rtl="0" fontAlgn="base">
        <a:spcBef>
          <a:spcPct val="0"/>
        </a:spcBef>
        <a:spcAft>
          <a:spcPct val="0"/>
        </a:spcAft>
        <a:defRPr sz="3600" b="1">
          <a:solidFill>
            <a:srgbClr val="177370"/>
          </a:solidFill>
          <a:latin typeface="Merriweather" panose="00000500000000000000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539B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8BBC"/>
        </a:buClr>
        <a:buFont typeface="Arial" panose="020B0604020202020204" pitchFamily="34" charset="0"/>
        <a:buChar char="•"/>
        <a:defRPr sz="2800" kern="1200">
          <a:solidFill>
            <a:srgbClr val="262B4C"/>
          </a:solidFill>
          <a:latin typeface="+mn-lt"/>
          <a:ea typeface="+mn-ea"/>
          <a:cs typeface="Calibri Light" panose="020F0302020204030204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8BBC"/>
        </a:buClr>
        <a:buFont typeface="Arial" panose="020B0604020202020204" pitchFamily="34" charset="0"/>
        <a:buChar char="-"/>
        <a:defRPr sz="2600" kern="1200">
          <a:solidFill>
            <a:srgbClr val="262B4C"/>
          </a:solidFill>
          <a:latin typeface="+mn-lt"/>
          <a:ea typeface="+mn-ea"/>
          <a:cs typeface="Calibri Light" panose="020F030202020403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8BBC"/>
        </a:buClr>
        <a:buFont typeface="Arial" panose="020B0604020202020204" pitchFamily="34" charset="0"/>
        <a:buChar char="•"/>
        <a:defRPr sz="2200" kern="1200">
          <a:solidFill>
            <a:srgbClr val="262B4C"/>
          </a:solidFill>
          <a:latin typeface="+mn-lt"/>
          <a:ea typeface="+mn-ea"/>
          <a:cs typeface="Calibri Light" panose="020F030202020403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8BBC"/>
        </a:buClr>
        <a:buFont typeface="Arial" panose="020B0604020202020204" pitchFamily="34" charset="0"/>
        <a:buChar char="-"/>
        <a:defRPr sz="2000" kern="1200">
          <a:solidFill>
            <a:srgbClr val="262B4C"/>
          </a:solidFill>
          <a:latin typeface="+mn-lt"/>
          <a:ea typeface="+mn-ea"/>
          <a:cs typeface="Calibri Light" panose="020F030202020403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8BBC"/>
        </a:buClr>
        <a:buSzPct val="90000"/>
        <a:buFont typeface="Calibri" panose="020F0502020204030204" pitchFamily="34" charset="0"/>
        <a:buChar char="-"/>
        <a:defRPr kern="1200">
          <a:solidFill>
            <a:srgbClr val="262B4C"/>
          </a:solidFill>
          <a:latin typeface="+mn-lt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A8704-0CD9-5943-B870-955112C60A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C78D792-A97B-E540-91B2-790DAA384F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1912307-D173-BD43-B22A-73EB04409C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65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1FA3D249-CB7C-3049-809D-632925932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AD570388-D40E-0944-80E5-C15198ED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50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DBD6914-8B7C-BF44-9D05-F1819DC8305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375920" y="2852936"/>
            <a:ext cx="6816080" cy="1440160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ts val="5000"/>
              </a:lnSpc>
            </a:pPr>
            <a:r>
              <a:rPr lang="it-IT" altLang="en-US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Grazie per la vostra</a:t>
            </a:r>
            <a:br>
              <a:rPr lang="it-IT" altLang="en-US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en-US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attenzione!</a:t>
            </a:r>
            <a:endParaRPr lang="it-IT" sz="4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5982A3BE-FF31-CA44-B180-475DC0C5A3A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375920" y="4293096"/>
            <a:ext cx="6816080" cy="57606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it-IT" sz="2000" dirty="0"/>
              <a:t>(inserire indirizzo email)</a:t>
            </a:r>
            <a:endParaRPr lang="it-IT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2506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</p:tagLst>
</file>

<file path=ppt/theme/theme1.xml><?xml version="1.0" encoding="utf-8"?>
<a:theme xmlns:a="http://schemas.openxmlformats.org/drawingml/2006/main" name="Cover_title slide">
  <a:themeElements>
    <a:clrScheme name="Bl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alizzato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st_slide">
  <a:themeElements>
    <a:clrScheme name="Personalizzato 2">
      <a:dk1>
        <a:srgbClr val="4D4D4D"/>
      </a:dk1>
      <a:lt1>
        <a:sysClr val="window" lastClr="FFFFFF"/>
      </a:lt1>
      <a:dk2>
        <a:srgbClr val="3F3F3F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E51937"/>
      </a:accent6>
      <a:hlink>
        <a:srgbClr val="4D4D4D"/>
      </a:hlink>
      <a:folHlink>
        <a:srgbClr val="969696"/>
      </a:folHlink>
    </a:clrScheme>
    <a:fontScheme name="Personalizzato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Personalizzato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nuovo_modello_power_point</Template>
  <TotalTime>6913</TotalTime>
  <Words>11</Words>
  <Application>Microsoft Macintosh PowerPoint</Application>
  <PresentationFormat>Widescreen</PresentationFormat>
  <Paragraphs>4</Paragraphs>
  <Slides>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Calibri</vt:lpstr>
      <vt:lpstr>Merriweather</vt:lpstr>
      <vt:lpstr>Cover_title slide</vt:lpstr>
      <vt:lpstr>Last_slide</vt:lpstr>
      <vt:lpstr>slide</vt:lpstr>
      <vt:lpstr>Presentazione standard di PowerPoint</vt:lpstr>
      <vt:lpstr>Presentazione standard di PowerPoint</vt:lpstr>
      <vt:lpstr>Grazie per la vostra attenzione!</vt:lpstr>
    </vt:vector>
  </TitlesOfParts>
  <Company>IZS A&amp;M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al.deluca</dc:creator>
  <cp:lastModifiedBy>Microsoft Office User</cp:lastModifiedBy>
  <cp:revision>461</cp:revision>
  <dcterms:created xsi:type="dcterms:W3CDTF">2013-02-27T16:20:17Z</dcterms:created>
  <dcterms:modified xsi:type="dcterms:W3CDTF">2026-03-10T18:22:53Z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4EA0B736-CF5F-416A-B4DD-6F8A635BCDB6</vt:lpwstr>
  </property>
  <property fmtid="{D5CDD505-2E9C-101B-9397-08002B2CF9AE}" pid="3" name="ArticulatePath">
    <vt:lpwstr>01 template EUPAH&amp;W</vt:lpwstr>
  </property>
</Properties>
</file>